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2926199"/>
            <a:ext cx="6362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Bash Commands in Linux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3953828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Welcome to the world of Linux command line! Explore the power and versatility of bash commands in this comprehensive presentation.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33199" y="4931212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20CA45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30831" y="4926092"/>
            <a:ext cx="16002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dirty="0">
                <a:solidFill>
                  <a:srgbClr val="3C3838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SB</a:t>
            </a:r>
            <a:endParaRPr lang="en-US" sz="1152" dirty="0"/>
          </a:p>
        </p:txBody>
      </p:sp>
      <p:sp>
        <p:nvSpPr>
          <p:cNvPr id="8" name="Text 5"/>
          <p:cNvSpPr/>
          <p:nvPr/>
        </p:nvSpPr>
        <p:spPr>
          <a:xfrm>
            <a:off x="1299686" y="4914543"/>
            <a:ext cx="21869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Snigdha Bobbili</a:t>
            </a:r>
            <a:endParaRPr lang="en-US" sz="2187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298972"/>
            <a:ext cx="56083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Navigation Made Easy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37686"/>
            <a:ext cx="4855726" cy="2135386"/>
          </a:xfrm>
          <a:prstGeom prst="roundRect">
            <a:avLst>
              <a:gd name="adj" fmla="val 18730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98301" y="2687598"/>
            <a:ext cx="2240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Change Directory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98301" y="3256955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Navigate seamlessly through the file system using the cd command and its various options.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37686"/>
            <a:ext cx="4855726" cy="2135386"/>
          </a:xfrm>
          <a:prstGeom prst="roundRect">
            <a:avLst>
              <a:gd name="adj" fmla="val 18730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76198" y="268759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List Contents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76198" y="3256955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Display files and directories with ls, and unleash its potential with options like -l and -a.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48389" y="4795242"/>
            <a:ext cx="4855726" cy="2135386"/>
          </a:xfrm>
          <a:prstGeom prst="roundRect">
            <a:avLst>
              <a:gd name="adj" fmla="val 18730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598301" y="5045154"/>
            <a:ext cx="2369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Go Back and Forth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98301" y="5614511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the "cd -" command to quickly switch between your current and previous working directories.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4855726" cy="2135386"/>
          </a:xfrm>
          <a:prstGeom prst="roundRect">
            <a:avLst>
              <a:gd name="adj" fmla="val 18730"/>
            </a:avLst>
          </a:prstGeom>
          <a:solidFill>
            <a:srgbClr val="00002E"/>
          </a:solidFill>
          <a:ln w="27742">
            <a:solidFill>
              <a:srgbClr val="48A8E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76198" y="5045154"/>
            <a:ext cx="25069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Home Sweet Home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76198" y="5614511"/>
            <a:ext cx="435590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Return to your home directory effortlessly with the "cd ~" command.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176695"/>
            <a:ext cx="59131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Creating and Modifying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301270" y="2315408"/>
            <a:ext cx="27742" cy="4737378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6" name="Shape 3"/>
          <p:cNvSpPr/>
          <p:nvPr/>
        </p:nvSpPr>
        <p:spPr>
          <a:xfrm>
            <a:off x="7565053" y="2725043"/>
            <a:ext cx="777597" cy="27742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7065109" y="248900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15961" y="2530673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537579"/>
            <a:ext cx="35509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Create Files and Directories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3106936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touch and mkdir commands to create new files and directories with ease.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3835896"/>
            <a:ext cx="777597" cy="27742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109" y="359985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5961" y="364152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639383" y="3648432"/>
            <a:ext cx="24536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Update and Modify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4217789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Edit file content with a powerful text editor like Vim, and learn the different modes and commands.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5027116"/>
            <a:ext cx="777597" cy="27742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109" y="479107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5961" y="483274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4839653"/>
            <a:ext cx="25450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Delete with Caution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5409009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Remove files and directories securely with rm and rmdir, and learn to use the appropriate options to avoid accidental deletion.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1782128"/>
            <a:ext cx="6888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Search and Filter Like a Pro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6319599" y="298334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70452" y="3025021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7041713" y="30596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Find Files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041713" y="3629025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Locate files based on various criteria using the find command and its options.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69485" y="298334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20337" y="3025021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10891599" y="3059668"/>
            <a:ext cx="2423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Search within Files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10891599" y="3629025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Filter text data using powerful search tools like grep, tail, and head.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319599" y="5090993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70452" y="513266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7041713" y="5167313"/>
            <a:ext cx="2263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Pipe and Redirect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041713" y="5736669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Combine commands using | (pipe) and &gt; (redirect) to process and manipulate data efficiently.</a:t>
            </a:r>
            <a:endParaRPr lang="en-US" sz="175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278850"/>
            <a:ext cx="7025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Efficiency at Your Fingertips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17564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130" y="2445306"/>
            <a:ext cx="3033474" cy="18535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4604266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Command History and Shortcuts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5520809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Master the art of using history commands, keyboard shortcuts, and tab completion to boost your productivity.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70602" y="2417564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344" y="2445306"/>
            <a:ext cx="3033474" cy="18535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70602" y="4604266"/>
            <a:ext cx="27051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Customize Your Bash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5770602" y="5173623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Personalize your command line experience by creating aliases and setting environment variables.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9192816" y="2417564"/>
            <a:ext cx="3089077" cy="1909167"/>
          </a:xfrm>
          <a:prstGeom prst="roundRect">
            <a:avLst>
              <a:gd name="adj" fmla="val 20949"/>
            </a:avLst>
          </a:prstGeom>
          <a:noFill/>
          <a:ln w="27742">
            <a:solidFill>
              <a:srgbClr val="DD785E"/>
            </a:solidFill>
            <a:prstDash val="solid"/>
          </a:ln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557" y="2445306"/>
            <a:ext cx="3033593" cy="185368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192816" y="4604385"/>
            <a:ext cx="29413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Scripting Superpowers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9192816" y="5173742"/>
            <a:ext cx="308907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the world of bash scripting and automate repetitive tasks with loops, conditionals, variables, and functions.</a:t>
            </a:r>
            <a:endParaRPr lang="en-US" sz="1750" dirty="0"/>
          </a:p>
        </p:txBody>
      </p:sp>
      <p:pic>
        <p:nvPicPr>
          <p:cNvPr id="17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298972"/>
            <a:ext cx="48082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Unleash the Power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37686"/>
            <a:ext cx="4855726" cy="2135386"/>
          </a:xfrm>
          <a:prstGeom prst="roundRect">
            <a:avLst>
              <a:gd name="adj" fmla="val 18730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98301" y="2687598"/>
            <a:ext cx="29413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Command Substitution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98301" y="3256955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Embed command output within other commands to achieve powerful and dynamic effects.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37686"/>
            <a:ext cx="4855726" cy="2135386"/>
          </a:xfrm>
          <a:prstGeom prst="roundRect">
            <a:avLst>
              <a:gd name="adj" fmla="val 18730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76198" y="268759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File Permissions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76198" y="3256955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 and manage file permissions using chmod and chown commands for enhanced security.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48389" y="4795242"/>
            <a:ext cx="4855726" cy="2135386"/>
          </a:xfrm>
          <a:prstGeom prst="roundRect">
            <a:avLst>
              <a:gd name="adj" fmla="val 18730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598301" y="5045154"/>
            <a:ext cx="2461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Process Monitoring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98301" y="5614511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Monitor and manage running processes using top, ps, and kill commands to optimize system performance.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4855726" cy="2135386"/>
          </a:xfrm>
          <a:prstGeom prst="roundRect">
            <a:avLst>
              <a:gd name="adj" fmla="val 18730"/>
            </a:avLst>
          </a:prstGeom>
          <a:solidFill>
            <a:srgbClr val="00002E"/>
          </a:solidFill>
          <a:ln w="27742">
            <a:solidFill>
              <a:srgbClr val="48A8E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76198" y="5045154"/>
            <a:ext cx="31699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Networking and Security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76198" y="5614511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networking commands like ping and ssh, and learn how to secure your system with firewall configuration.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282898"/>
            <a:ext cx="52501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Become a Bash Guru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21612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130" y="2449354"/>
            <a:ext cx="3033474" cy="18535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4608314"/>
            <a:ext cx="2804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Commands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5177671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Unlock the potential of lesser-known yet powerful commands to become a true command line pro.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70602" y="2421612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344" y="2449354"/>
            <a:ext cx="3033474" cy="18535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70602" y="4608314"/>
            <a:ext cx="26746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Master the Keyboard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5770602" y="5177671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Optimize your efficiency by mastering keyboard-based navigation and text editing techniques.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9192816" y="2421612"/>
            <a:ext cx="3089077" cy="1909167"/>
          </a:xfrm>
          <a:prstGeom prst="roundRect">
            <a:avLst>
              <a:gd name="adj" fmla="val 20949"/>
            </a:avLst>
          </a:prstGeom>
          <a:noFill/>
          <a:ln w="27742">
            <a:solidFill>
              <a:srgbClr val="DD785E"/>
            </a:solidFill>
            <a:prstDash val="solid"/>
          </a:ln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557" y="2449354"/>
            <a:ext cx="3033593" cy="185368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192816" y="4608433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Embrace the Open Source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9192816" y="5524976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Embody the spirit of Linux and contribute to the vibrant community by sharing your knowledge.</a:t>
            </a:r>
            <a:endParaRPr lang="en-US" sz="1750" dirty="0"/>
          </a:p>
        </p:txBody>
      </p:sp>
      <p:pic>
        <p:nvPicPr>
          <p:cNvPr id="17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280130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Wrap-up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188601" y="3828931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Review the key concepts and commands covered in this presentation.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188601" y="4273153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Continue your journey by exploring advanced topics and experimenting with more complex scenarios.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88601" y="5072777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Unlock the full potential of your Linux system with the command line!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2023-09-29T05:48:01Z</dcterms:created>
  <dcterms:modified xsi:type="dcterms:W3CDTF">2023-09-29T05:48:01Z</dcterms:modified>
</cp:coreProperties>
</file>